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D64C0-0740-43D6-B1C1-95E4CEBF6D5C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F99D8-18E4-4C97-860A-2754B549D1A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F99D8-18E4-4C97-860A-2754B549D1A6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CD671-7B8B-41F2-8645-E34E7E1F1F5A}" type="datetimeFigureOut">
              <a:rPr lang="en-US" smtClean="0"/>
              <a:t>10/1/2009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39CB-EB60-46C3-B101-E169B517340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_FYT_CORPforwebsi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8761875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BristolTim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</dc:creator>
  <cp:lastModifiedBy>Stephen </cp:lastModifiedBy>
  <cp:revision>2</cp:revision>
  <dcterms:created xsi:type="dcterms:W3CDTF">2009-10-01T19:04:46Z</dcterms:created>
  <dcterms:modified xsi:type="dcterms:W3CDTF">2009-10-01T19:23:31Z</dcterms:modified>
</cp:coreProperties>
</file>